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A6090-D4A7-4292-9A77-716AA908ED17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692AD-05FC-47BA-B7C0-9DD321057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4.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b="1" dirty="0" smtClean="0"/>
              <a:t>Определите </a:t>
            </a:r>
            <a:r>
              <a:rPr lang="ru-RU" b="1" dirty="0"/>
              <a:t>название фильма по краткому </a:t>
            </a:r>
            <a:r>
              <a:rPr lang="ru-RU" b="1" dirty="0" smtClean="0"/>
              <a:t>содержанию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Идёт 1942 год. Немцы продвинулись далеко вглубь страны. Действия происходят в Карелии. В тылу </a:t>
            </a:r>
            <a:r>
              <a:rPr lang="ru-RU" b="1" dirty="0" err="1" smtClean="0"/>
              <a:t>раскомандировано</a:t>
            </a:r>
            <a:r>
              <a:rPr lang="ru-RU" b="1" dirty="0" smtClean="0"/>
              <a:t> отделение девушек зенитчиц во главе со старшиной Фёдором Васковым - ветераном финской войны. Девушки строили планы, мечтали о большой любви, но планы перечеркнула война, юные девушки пошли на фронт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Однажды утром командир отделения Маргарита </a:t>
            </a:r>
            <a:r>
              <a:rPr lang="ru-RU" b="1" dirty="0" err="1" smtClean="0"/>
              <a:t>Осянина</a:t>
            </a:r>
            <a:r>
              <a:rPr lang="ru-RU" b="1" dirty="0" smtClean="0"/>
              <a:t>   обнаружила двух немцев-десантников, которые преследуют цель взорвать железную дорогу. Старшина Федот </a:t>
            </a:r>
            <a:r>
              <a:rPr lang="ru-RU" b="1" dirty="0" err="1" smtClean="0"/>
              <a:t>Евграфович</a:t>
            </a:r>
            <a:r>
              <a:rPr lang="ru-RU" b="1" dirty="0" smtClean="0"/>
              <a:t> собирает отряд </a:t>
            </a:r>
            <a:r>
              <a:rPr lang="en-US" b="1" dirty="0" smtClean="0"/>
              <a:t> </a:t>
            </a:r>
            <a:r>
              <a:rPr lang="ru-RU" b="1" dirty="0" smtClean="0"/>
              <a:t>из пяти девушек для поимки или ликвидации диверсантов. Девушкам и старшине в трудных испытаниях предстоит пройти через очень многое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к нарисовать в фотошопе кадр кинопленк Учитесь рисов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655"/>
          </a:xfrm>
          <a:prstGeom prst="rect">
            <a:avLst/>
          </a:prstGeom>
          <a:noFill/>
        </p:spPr>
      </p:pic>
      <p:pic>
        <p:nvPicPr>
          <p:cNvPr id="1028" name="Picture 4" descr="А зори здесь тихие, отзывы от ПЕТР ДАЛЕВСКИЙ vorotila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83362"/>
            <a:ext cx="8064896" cy="4938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к нарисовать в фотошопе кадр кинопленк Учитесь рисов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655"/>
          </a:xfrm>
          <a:prstGeom prst="rect">
            <a:avLst/>
          </a:prstGeom>
          <a:noFill/>
        </p:spPr>
      </p:pic>
      <p:pic>
        <p:nvPicPr>
          <p:cNvPr id="19458" name="Picture 2" descr="Ольга Остроумов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980728"/>
            <a:ext cx="6264696" cy="4860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к нарисовать в фотошопе кадр кинопленк Учитесь рисов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2655"/>
          </a:xfrm>
          <a:prstGeom prst="rect">
            <a:avLst/>
          </a:prstGeom>
          <a:noFill/>
        </p:spPr>
      </p:pic>
      <p:pic>
        <p:nvPicPr>
          <p:cNvPr id="20482" name="Picture 2" descr="А зори здесь тихие. (1972) DVDRip &quot; Торрен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268760"/>
            <a:ext cx="8730207" cy="4365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По волнам нашей памяти +20 &quot; Пипец бло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868075"/>
            <a:ext cx="7920880" cy="50091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&quot;Через тернии к звездам&quot; в кино и наяву * Интервью * Окно в Россию"/>
          <p:cNvPicPr>
            <a:picLocks noChangeAspect="1" noChangeArrowheads="1"/>
          </p:cNvPicPr>
          <p:nvPr/>
        </p:nvPicPr>
        <p:blipFill>
          <a:blip r:embed="rId2" cstate="print"/>
          <a:srcRect b="10248"/>
          <a:stretch>
            <a:fillRect/>
          </a:stretch>
        </p:blipFill>
        <p:spPr bwMode="auto">
          <a:xfrm>
            <a:off x="971600" y="980728"/>
            <a:ext cx="7173234" cy="4896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5229200"/>
            <a:ext cx="4040188" cy="639762"/>
          </a:xfrm>
        </p:spPr>
        <p:txBody>
          <a:bodyPr>
            <a:noAutofit/>
          </a:bodyPr>
          <a:lstStyle/>
          <a:p>
            <a:r>
              <a:rPr lang="ru-RU" sz="2800" dirty="0" smtClean="0"/>
              <a:t>Борис Васильев </a:t>
            </a:r>
          </a:p>
          <a:p>
            <a:r>
              <a:rPr lang="ru-RU" sz="2800" dirty="0" smtClean="0"/>
              <a:t>(1924 – 2013)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041775" cy="639762"/>
          </a:xfrm>
        </p:spPr>
        <p:txBody>
          <a:bodyPr>
            <a:noAutofit/>
          </a:bodyPr>
          <a:lstStyle/>
          <a:p>
            <a:r>
              <a:rPr lang="ru-RU" sz="2800" dirty="0" smtClean="0"/>
              <a:t>Станислав  </a:t>
            </a:r>
            <a:r>
              <a:rPr lang="ru-RU" sz="2800" dirty="0" err="1" smtClean="0"/>
              <a:t>Ростоцкий</a:t>
            </a:r>
            <a:endParaRPr lang="ru-RU" sz="2800" dirty="0" smtClean="0"/>
          </a:p>
          <a:p>
            <a:r>
              <a:rPr lang="ru-RU" sz="2800" dirty="0" smtClean="0"/>
              <a:t> (2002 – 2001)</a:t>
            </a:r>
            <a:endParaRPr lang="ru-RU" sz="2800" dirty="0"/>
          </a:p>
        </p:txBody>
      </p:sp>
      <p:pic>
        <p:nvPicPr>
          <p:cNvPr id="7" name="Picture 4" descr="Борис Васильев :: Персоны :: Кинозал.Т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2808312" cy="3931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@дневники - Кино-лента"/>
          <p:cNvPicPr>
            <a:picLocks noChangeAspect="1" noChangeArrowheads="1"/>
          </p:cNvPicPr>
          <p:nvPr/>
        </p:nvPicPr>
        <p:blipFill>
          <a:blip r:embed="rId3" cstate="print"/>
          <a:srcRect l="4554" t="3867" r="4363" b="5260"/>
          <a:stretch>
            <a:fillRect/>
          </a:stretch>
        </p:blipFill>
        <p:spPr bwMode="auto">
          <a:xfrm>
            <a:off x="4913655" y="1027534"/>
            <a:ext cx="3258745" cy="3829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5102225" y="0"/>
            <a:ext cx="4041775" cy="3951288"/>
          </a:xfrm>
        </p:spPr>
        <p:txBody>
          <a:bodyPr/>
          <a:lstStyle/>
          <a:p>
            <a:endParaRPr lang="ru-RU" b="1" dirty="0"/>
          </a:p>
        </p:txBody>
      </p:sp>
      <p:sp>
        <p:nvSpPr>
          <p:cNvPr id="8" name="Управляющая кнопка: назад 7">
            <a:hlinkClick r:id="rId4" action="ppaction://hlinkpres?slideindex=2&amp;slidetitle=Слайд 2" highlightClick="1"/>
          </p:cNvPr>
          <p:cNvSpPr/>
          <p:nvPr/>
        </p:nvSpPr>
        <p:spPr>
          <a:xfrm>
            <a:off x="8601650" y="6500810"/>
            <a:ext cx="542350" cy="357190"/>
          </a:xfrm>
          <a:prstGeom prst="actionButtonBackPrevious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74</Words>
  <Application>Microsoft Office PowerPoint</Application>
  <PresentationFormat>Экран (4:3)</PresentationFormat>
  <Paragraphs>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4.  Определите название фильма по краткому содержанию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  Определите название фильма по краткому содержанию </dc:title>
  <dc:creator>Admin</dc:creator>
  <cp:lastModifiedBy>Смехнова</cp:lastModifiedBy>
  <cp:revision>12</cp:revision>
  <dcterms:created xsi:type="dcterms:W3CDTF">2014-12-22T15:48:03Z</dcterms:created>
  <dcterms:modified xsi:type="dcterms:W3CDTF">2015-01-14T06:17:02Z</dcterms:modified>
</cp:coreProperties>
</file>